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e6158c5bf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e6158c5bf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e4e24b4d4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e4e24b4d4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e4e24b4d4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e4e24b4d4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e4e24b4d4e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e4e24b4d4e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e4e24b4d4e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e4e24b4d4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e4e24b4d4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e4e24b4d4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e4e24b4d4e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e4e24b4d4e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4e24b4d4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4e24b4d4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e4e24b4d4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e4e24b4d4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4e24b4d4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4e24b4d4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 concepts to address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Biblical interpretation - Bellarmine’s “benefit of the doubt” to scripture not supported by later theologians without nuance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certainty - Bellarmine does not think it’s possible to reach certitude in sciences like astronomy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Proof - IF proof given, we’d have to readdress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was Galileo condemned?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Day 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Vote Part 2: What got Galileo condemned?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Science</a:t>
            </a:r>
            <a:endParaRPr/>
          </a:p>
        </p:txBody>
      </p:sp>
      <p:sp>
        <p:nvSpPr>
          <p:cNvPr id="118" name="Google Shape;118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Theology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 Assessment: Reflection Paper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Reflect on what you’ve learned about the Galileo affair, and answer these questions using a combination of evidence from class and your personal experience.</a:t>
            </a:r>
            <a:endParaRPr/>
          </a:p>
        </p:txBody>
      </p:sp>
      <p:sp>
        <p:nvSpPr>
          <p:cNvPr id="125" name="Google Shape;125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role did the scientific method play?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did the Church care?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How can this episode exemplify the need for humility and hope in both theological and scientific advances toward the truth?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Review of the Data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Scientific Predictions of Copernicanism</a:t>
            </a:r>
            <a:endParaRPr/>
          </a:p>
        </p:txBody>
      </p:sp>
      <p:sp>
        <p:nvSpPr>
          <p:cNvPr id="62" name="Google Shape;62;p1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Theological Principles of Interpretation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Vote: What got Galileo condemned?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Science</a:t>
            </a:r>
            <a:endParaRPr/>
          </a:p>
        </p:txBody>
      </p:sp>
      <p:sp>
        <p:nvSpPr>
          <p:cNvPr id="69" name="Google Shape;69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Theology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Credit </a:t>
            </a:r>
            <a:r>
              <a:rPr lang="en"/>
              <a:t>Opportunity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History, politics, and personality also played a role.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Watch the video and describe the function of these three factors.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Evidence for Copernicanism</a:t>
            </a:r>
            <a:endParaRPr/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Coriolis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Parallax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Tides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Coriolis</a:t>
            </a:r>
            <a:endParaRPr/>
          </a:p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Shown by Guglielmini in 1789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Reich in 1832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814" y="1082400"/>
            <a:ext cx="2562913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Parallax</a:t>
            </a:r>
            <a:endParaRPr/>
          </a:p>
        </p:txBody>
      </p:sp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Bessel - 1838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43638"/>
            <a:ext cx="4267198" cy="285621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1572000" y="399985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By IndividusObservantis - Own work, CC BY-SA 3.0, https://commons.wikimedia.org/w/index.php?curid=29672788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551" y="1742145"/>
            <a:ext cx="4340299" cy="186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Tides</a:t>
            </a:r>
            <a:endParaRPr/>
          </a:p>
        </p:txBody>
      </p:sp>
      <p:sp>
        <p:nvSpPr>
          <p:cNvPr id="103" name="Google Shape;103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Caused by the moon and sun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are 2 a day in most places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Needed a theoretical understanding of gravitation (Galileo’s “occult forces”) given by Newton (1687)and Einstein (1915) </a:t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4527600" cy="38054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Bellarmine’s Final Say</a:t>
            </a:r>
            <a:endParaRPr/>
          </a:p>
        </p:txBody>
      </p:sp>
      <p:sp>
        <p:nvSpPr>
          <p:cNvPr id="110" name="Google Shape;110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Played important role in Galileo’s first encounter with ecclesiastical authorities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Letter to Foscarini - basically to Galileo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Read the bolded portions of his letter</a:t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450" y="1660525"/>
            <a:ext cx="3200400" cy="24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